
<file path=[Content_Types].xml><?xml version="1.0" encoding="utf-8"?>
<Types xmlns="http://schemas.openxmlformats.org/package/2006/content-types">
  <Override PartName="/ppt/slides/slide17.xml" ContentType="application/vnd.openxmlformats-officedocument.presentationml.slide+xml"/>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s/slide15.xml" ContentType="application/vnd.openxmlformats-officedocument.presentationml.slide+xml"/>
  <Override PartName="/ppt/viewProps.xml" ContentType="application/vnd.openxmlformats-officedocument.presentationml.viewProps+xml"/>
  <Default Extension="bin" ContentType="application/vnd.openxmlformats-officedocument.presentationml.printerSettings"/>
  <Override PartName="/ppt/slideLayouts/slideLayout13.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Layouts/slideLayout12.xml" ContentType="application/vnd.openxmlformats-officedocument.presentationml.slideLayout+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71" r:id="rId3"/>
    <p:sldId id="262" r:id="rId4"/>
    <p:sldId id="263" r:id="rId5"/>
    <p:sldId id="272" r:id="rId6"/>
    <p:sldId id="273" r:id="rId7"/>
    <p:sldId id="257" r:id="rId8"/>
    <p:sldId id="258" r:id="rId9"/>
    <p:sldId id="259" r:id="rId10"/>
    <p:sldId id="260" r:id="rId11"/>
    <p:sldId id="261" r:id="rId12"/>
    <p:sldId id="264" r:id="rId13"/>
    <p:sldId id="265" r:id="rId14"/>
    <p:sldId id="266" r:id="rId15"/>
    <p:sldId id="267" r:id="rId16"/>
    <p:sldId id="268" r:id="rId17"/>
    <p:sldId id="269" r:id="rId18"/>
    <p:sldId id="270"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598" autoAdjust="0"/>
    <p:restoredTop sz="94694" autoAdjust="0"/>
  </p:normalViewPr>
  <p:slideViewPr>
    <p:cSldViewPr snapToObjects="1">
      <p:cViewPr varScale="1">
        <p:scale>
          <a:sx n="81" d="100"/>
          <a:sy n="81" d="100"/>
        </p:scale>
        <p:origin x="-1136" y="-1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20" Type="http://schemas.openxmlformats.org/officeDocument/2006/relationships/printerSettings" Target="printerSettings/printerSettings1.bin"/><Relationship Id="rId4" Type="http://schemas.openxmlformats.org/officeDocument/2006/relationships/slide" Target="slides/slide3.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24" Type="http://schemas.openxmlformats.org/officeDocument/2006/relationships/tableStyles" Target="tableStyles.xml"/><Relationship Id="rId6" Type="http://schemas.openxmlformats.org/officeDocument/2006/relationships/slide" Target="slides/slide5.xml"/><Relationship Id="rId16" Type="http://schemas.openxmlformats.org/officeDocument/2006/relationships/slide" Target="slides/slide15.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slide" Target="slides/slide14.xml"/><Relationship Id="rId12" Type="http://schemas.openxmlformats.org/officeDocument/2006/relationships/slide" Target="slides/slide11.xml"/><Relationship Id="rId17" Type="http://schemas.openxmlformats.org/officeDocument/2006/relationships/slide" Target="slides/slide16.xml"/><Relationship Id="rId19" Type="http://schemas.openxmlformats.org/officeDocument/2006/relationships/slide" Target="slides/slide18.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slide" Target="slides/slide1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3AEA19B3-BC6D-4E56-93BC-B9B0EF1523FC}" type="datetime1">
              <a:rPr smtClean="0"/>
              <a:pPr/>
              <a:t>6/3/2007</a:t>
            </a:fld>
            <a:endParaRPr/>
          </a:p>
        </p:txBody>
      </p:sp>
      <p:sp>
        <p:nvSpPr>
          <p:cNvPr id="5" name="Footer Placeholder 4"/>
          <p:cNvSpPr>
            <a:spLocks noGrp="1"/>
          </p:cNvSpPr>
          <p:nvPr>
            <p:ph type="ftr" sz="quarter" idx="11"/>
          </p:nvPr>
        </p:nvSpPr>
        <p:spPr/>
        <p:txBody>
          <a:bodyPr/>
          <a:lstStyle/>
          <a:p>
            <a:r>
              <a:rPr smtClean="0"/>
              <a:t>
              </a:t>
            </a:r>
            <a:endParaRPr/>
          </a:p>
        </p:txBody>
      </p:sp>
      <p:sp>
        <p:nvSpPr>
          <p:cNvPr id="6" name="Slide Number Placeholder 5"/>
          <p:cNvSpPr>
            <a:spLocks noGrp="1"/>
          </p:cNvSpPr>
          <p:nvPr>
            <p:ph type="sldNum" sz="quarter" idx="12"/>
          </p:nvPr>
        </p:nvSpPr>
        <p:spPr/>
        <p:txBody>
          <a:bodyPr/>
          <a:lstStyle/>
          <a:p>
            <a:fld id="{91AF2B4D-6B12-4EDF-87BB-2B55CECB6611}" type="slidenum">
              <a:rPr smtClean="0"/>
              <a:pPr/>
              <a:t>‹#›</a:t>
            </a:fld>
            <a:endParaRPr/>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2F5B54B4-2EE2-B14A-9C92-F4F55585B57E}" type="datetimeFigureOut">
              <a:rPr lang="en-US" smtClean="0"/>
              <a:t>10/11/10</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F7C75B4B-59A1-7648-8C69-C40B5808CC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F5B54B4-2EE2-B14A-9C92-F4F55585B57E}" type="datetimeFigureOut">
              <a:rPr lang="en-US" smtClean="0"/>
              <a:t>10/11/10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75B4B-59A1-7648-8C69-C40B5808CC6F}"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2F5B54B4-2EE2-B14A-9C92-F4F55585B57E}" type="datetimeFigureOut">
              <a:rPr lang="en-US" smtClean="0"/>
              <a:t>10/11/10</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F7C75B4B-59A1-7648-8C69-C40B5808CC6F}"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5B54B4-2EE2-B14A-9C92-F4F55585B57E}" type="datetimeFigureOut">
              <a:rPr lang="en-US" smtClean="0"/>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75B4B-59A1-7648-8C69-C40B5808CC6F}"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2F5B54B4-2EE2-B14A-9C92-F4F55585B57E}" type="datetimeFigureOut">
              <a:rPr lang="en-US" smtClean="0"/>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75B4B-59A1-7648-8C69-C40B5808CC6F}"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2F5B54B4-2EE2-B14A-9C92-F4F55585B57E}" type="datetimeFigureOut">
              <a:rPr lang="en-US" smtClean="0"/>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75B4B-59A1-7648-8C69-C40B5808CC6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2F5B54B4-2EE2-B14A-9C92-F4F55585B57E}" type="datetimeFigureOut">
              <a:rPr lang="en-US" smtClean="0"/>
              <a:t>10/11/10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C75B4B-59A1-7648-8C69-C40B5808CC6F}" type="slidenum">
              <a:rPr lang="en-US" smtClean="0"/>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10/11/10</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2F5B54B4-2EE2-B14A-9C92-F4F55585B57E}" type="datetimeFigureOut">
              <a:rPr lang="en-US" smtClean="0"/>
              <a:t>10/11/10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C75B4B-59A1-7648-8C69-C40B5808CC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2F5B54B4-2EE2-B14A-9C92-F4F55585B57E}" type="datetimeFigureOut">
              <a:rPr lang="en-US" smtClean="0"/>
              <a:t>10/11/10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C75B4B-59A1-7648-8C69-C40B5808CC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2F5B54B4-2EE2-B14A-9C92-F4F55585B57E}" type="datetimeFigureOut">
              <a:rPr lang="en-US" smtClean="0"/>
              <a:t>10/11/10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C75B4B-59A1-7648-8C69-C40B5808CC6F}" type="slidenum">
              <a:rPr lang="en-US" smtClean="0"/>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2F5B54B4-2EE2-B14A-9C92-F4F55585B57E}" type="datetimeFigureOut">
              <a:rPr lang="en-US" smtClean="0"/>
              <a:t>10/11/10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C75B4B-59A1-7648-8C69-C40B5808CC6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2F5B54B4-2EE2-B14A-9C92-F4F55585B57E}" type="datetimeFigureOut">
              <a:rPr lang="en-US" smtClean="0"/>
              <a:t>10/11/10</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F7C75B4B-59A1-7648-8C69-C40B5808CC6F}" type="slidenum">
              <a:rPr lang="en-US" smtClean="0"/>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theme" Target="../theme/theme1.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2F5B54B4-2EE2-B14A-9C92-F4F55585B57E}" type="datetimeFigureOut">
              <a:rPr lang="en-US" smtClean="0"/>
              <a:t>10/11/10</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F7C75B4B-59A1-7648-8C69-C40B5808CC6F}"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3" Type="http://schemas.openxmlformats.org/officeDocument/2006/relationships/image" Target="../media/image5.png"/><Relationship Id="rId1" Type="http://schemas.openxmlformats.org/officeDocument/2006/relationships/video" Target="file://localhost/Users/homieg93/Music/iTunes/iTunes%20Music/Music/Steve%20Jablonsky/The%20Island%20(Original%20Soundtrack)/14%20My%20Name%20Is%20Lincoln.m4a"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merican Typewriter"/>
                <a:cs typeface="American Typewriter"/>
              </a:rPr>
              <a:t>LIFE OR DEATH</a:t>
            </a:r>
            <a:endParaRPr lang="en-US" dirty="0">
              <a:latin typeface="American Typewriter"/>
              <a:cs typeface="American Typewriter"/>
            </a:endParaRPr>
          </a:p>
        </p:txBody>
      </p:sp>
      <p:sp>
        <p:nvSpPr>
          <p:cNvPr id="3" name="Subtitle 2"/>
          <p:cNvSpPr>
            <a:spLocks noGrp="1"/>
          </p:cNvSpPr>
          <p:nvPr>
            <p:ph type="subTitle" idx="1"/>
          </p:nvPr>
        </p:nvSpPr>
        <p:spPr/>
        <p:txBody>
          <a:bodyPr>
            <a:normAutofit/>
          </a:bodyPr>
          <a:lstStyle/>
          <a:p>
            <a:r>
              <a:rPr lang="en-US" sz="2800" dirty="0" smtClean="0">
                <a:latin typeface="American Typewriter"/>
                <a:cs typeface="American Typewriter"/>
              </a:rPr>
              <a:t>Corinne </a:t>
            </a:r>
            <a:r>
              <a:rPr lang="en-US" sz="2800" dirty="0" err="1" smtClean="0">
                <a:latin typeface="American Typewriter"/>
                <a:cs typeface="American Typewriter"/>
              </a:rPr>
              <a:t>Geoffrion</a:t>
            </a:r>
            <a:endParaRPr lang="en-US" sz="2800" dirty="0" smtClean="0">
              <a:latin typeface="American Typewriter"/>
              <a:cs typeface="American Typewriter"/>
            </a:endParaRPr>
          </a:p>
          <a:p>
            <a:r>
              <a:rPr lang="en-US" sz="2800" dirty="0" smtClean="0">
                <a:latin typeface="American Typewriter"/>
                <a:cs typeface="American Typewriter"/>
              </a:rPr>
              <a:t>Alyssa Kemp</a:t>
            </a:r>
            <a:endParaRPr lang="en-US" sz="2800" dirty="0">
              <a:latin typeface="American Typewriter"/>
              <a:cs typeface="American Typewriter"/>
            </a:endParaRPr>
          </a:p>
        </p:txBody>
      </p:sp>
      <p:pic>
        <p:nvPicPr>
          <p:cNvPr id="5" name="14 My Name Is Lincoln.m4a">
            <a:hlinkClick r:id="" action="ppaction://media"/>
          </p:cNvPr>
          <p:cNvPicPr/>
          <p:nvPr>
            <a:quickTimeFile r:link="rId1"/>
          </p:nvPr>
        </p:nvPicPr>
        <p:blipFill>
          <a:blip r:embed="rId3"/>
          <a:stretch>
            <a:fillRect/>
          </a:stretch>
        </p:blipFill>
        <p:spPr>
          <a:xfrm>
            <a:off x="7315200" y="5943600"/>
            <a:ext cx="1524000" cy="6985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numSld="18">
                <p:cTn id="7" fill="hold" display="0">
                  <p:stCondLst>
                    <p:cond delay="indefinite"/>
                  </p:stCondLst>
                  <p:endCondLst>
                    <p:cond evt="onPrev" delay="0">
                      <p:tgtEl>
                        <p:sldTgt/>
                      </p:tgtEl>
                    </p:cond>
                  </p:end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Three</a:t>
            </a:r>
            <a:endParaRPr lang="en-US" dirty="0">
              <a:latin typeface="American Typewriter"/>
              <a:cs typeface="American Typewriter"/>
            </a:endParaRPr>
          </a:p>
        </p:txBody>
      </p:sp>
      <p:sp>
        <p:nvSpPr>
          <p:cNvPr id="3" name="Content Placeholder 2"/>
          <p:cNvSpPr>
            <a:spLocks noGrp="1"/>
          </p:cNvSpPr>
          <p:nvPr>
            <p:ph idx="1"/>
          </p:nvPr>
        </p:nvSpPr>
        <p:spPr/>
        <p:txBody>
          <a:bodyPr>
            <a:normAutofit/>
          </a:bodyPr>
          <a:lstStyle/>
          <a:p>
            <a:pPr>
              <a:buNone/>
            </a:pPr>
            <a:r>
              <a:rPr lang="en-US" sz="4400" dirty="0" smtClean="0">
                <a:latin typeface="American Typewriter"/>
                <a:cs typeface="American Typewriter"/>
              </a:rPr>
              <a:t>Would you kill someone knowing you could get away with it?</a:t>
            </a:r>
            <a:endParaRPr lang="en-US" sz="44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Four</a:t>
            </a:r>
            <a:endParaRPr lang="en-US" dirty="0">
              <a:latin typeface="American Typewriter"/>
              <a:cs typeface="American Typewriter"/>
            </a:endParaRPr>
          </a:p>
        </p:txBody>
      </p:sp>
      <p:sp>
        <p:nvSpPr>
          <p:cNvPr id="3" name="Content Placeholder 2"/>
          <p:cNvSpPr>
            <a:spLocks noGrp="1"/>
          </p:cNvSpPr>
          <p:nvPr>
            <p:ph idx="1"/>
          </p:nvPr>
        </p:nvSpPr>
        <p:spPr/>
        <p:txBody>
          <a:bodyPr/>
          <a:lstStyle/>
          <a:p>
            <a:pPr>
              <a:buNone/>
            </a:pPr>
            <a:r>
              <a:rPr lang="en-US" dirty="0" smtClean="0">
                <a:latin typeface="American Typewriter"/>
                <a:cs typeface="American Typewriter"/>
              </a:rPr>
              <a:t>A man is put on trial for killing a woman in an armed robbery.  He did not have the intentions of killing her, he just wanted her money.  His future is put into your hands.  Little do you know he has a wife and a new born baby back at home.  Do you sentence him to death, </a:t>
            </a:r>
            <a:r>
              <a:rPr lang="en-US" dirty="0" smtClean="0">
                <a:latin typeface="American Typewriter"/>
                <a:cs typeface="American Typewriter"/>
              </a:rPr>
              <a:t>o</a:t>
            </a:r>
            <a:r>
              <a:rPr lang="en-US" dirty="0" smtClean="0">
                <a:latin typeface="American Typewriter"/>
                <a:cs typeface="American Typewriter"/>
              </a:rPr>
              <a:t>r life in prison?</a:t>
            </a:r>
          </a:p>
          <a:p>
            <a:pPr>
              <a:buNone/>
            </a:pPr>
            <a:r>
              <a:rPr lang="en-US" dirty="0" smtClean="0">
                <a:latin typeface="American Typewriter"/>
                <a:cs typeface="American Typewriter"/>
              </a:rPr>
              <a:t>If you didn’t know he had a wife and kid would your decision differ?</a:t>
            </a:r>
            <a:endParaRPr lang="en-US"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Five</a:t>
            </a:r>
            <a:endParaRPr lang="en-US" dirty="0">
              <a:latin typeface="American Typewriter"/>
              <a:cs typeface="American Typewriter"/>
            </a:endParaRPr>
          </a:p>
        </p:txBody>
      </p:sp>
      <p:sp>
        <p:nvSpPr>
          <p:cNvPr id="3" name="Content Placeholder 2"/>
          <p:cNvSpPr>
            <a:spLocks noGrp="1"/>
          </p:cNvSpPr>
          <p:nvPr>
            <p:ph idx="1"/>
          </p:nvPr>
        </p:nvSpPr>
        <p:spPr/>
        <p:txBody>
          <a:bodyPr>
            <a:normAutofit/>
          </a:bodyPr>
          <a:lstStyle/>
          <a:p>
            <a:pPr>
              <a:buNone/>
            </a:pPr>
            <a:r>
              <a:rPr lang="en-US" sz="2800" dirty="0" smtClean="0">
                <a:latin typeface="American Typewriter"/>
                <a:cs typeface="American Typewriter"/>
              </a:rPr>
              <a:t>What if you were with a friend driving very fast on a one lane road approaching a ten month old girl who is sitting in the middle of the road.  You have a landslide on one side and a shear drop off on the other.  Do you slam on your breaks and potentially kill the little girl?  Or veer off and possibly end up killing you and your friend? </a:t>
            </a:r>
            <a:endParaRPr lang="en-US" sz="28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Six</a:t>
            </a:r>
            <a:endParaRPr lang="en-US" dirty="0">
              <a:latin typeface="American Typewriter"/>
              <a:cs typeface="American Typewriter"/>
            </a:endParaRPr>
          </a:p>
        </p:txBody>
      </p:sp>
      <p:sp>
        <p:nvSpPr>
          <p:cNvPr id="3" name="Content Placeholder 2"/>
          <p:cNvSpPr>
            <a:spLocks noGrp="1"/>
          </p:cNvSpPr>
          <p:nvPr>
            <p:ph idx="1"/>
          </p:nvPr>
        </p:nvSpPr>
        <p:spPr/>
        <p:txBody>
          <a:bodyPr>
            <a:normAutofit/>
          </a:bodyPr>
          <a:lstStyle/>
          <a:p>
            <a:pPr>
              <a:buNone/>
            </a:pPr>
            <a:r>
              <a:rPr lang="en-US" sz="4000" dirty="0" smtClean="0">
                <a:latin typeface="American Typewriter"/>
                <a:cs typeface="American Typewriter"/>
              </a:rPr>
              <a:t>Would you kill someone for five million dollars if you were guaranteed not to get caught?</a:t>
            </a:r>
            <a:endParaRPr lang="en-US" sz="40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Seven</a:t>
            </a:r>
            <a:endParaRPr lang="en-US" dirty="0">
              <a:latin typeface="American Typewriter"/>
              <a:cs typeface="American Typewriter"/>
            </a:endParaRPr>
          </a:p>
        </p:txBody>
      </p:sp>
      <p:sp>
        <p:nvSpPr>
          <p:cNvPr id="3" name="Content Placeholder 2"/>
          <p:cNvSpPr>
            <a:spLocks noGrp="1"/>
          </p:cNvSpPr>
          <p:nvPr>
            <p:ph idx="1"/>
          </p:nvPr>
        </p:nvSpPr>
        <p:spPr/>
        <p:txBody>
          <a:bodyPr>
            <a:normAutofit/>
          </a:bodyPr>
          <a:lstStyle/>
          <a:p>
            <a:pPr>
              <a:buNone/>
            </a:pPr>
            <a:r>
              <a:rPr lang="en-US" sz="2800" dirty="0" smtClean="0">
                <a:latin typeface="American Typewriter"/>
                <a:cs typeface="American Typewriter"/>
              </a:rPr>
              <a:t>Imagine you are told if you killed one healthy person his organs will be used to save the life of five others.  It is guaranteed that those five will be saved if you kill him and otherwise they will definitely die.  What do you do?</a:t>
            </a:r>
            <a:endParaRPr lang="en-US" sz="28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Eight</a:t>
            </a:r>
            <a:endParaRPr lang="en-US" dirty="0">
              <a:latin typeface="American Typewriter"/>
              <a:cs typeface="American Typewriter"/>
            </a:endParaRPr>
          </a:p>
        </p:txBody>
      </p:sp>
      <p:sp>
        <p:nvSpPr>
          <p:cNvPr id="3" name="Content Placeholder 2"/>
          <p:cNvSpPr>
            <a:spLocks noGrp="1"/>
          </p:cNvSpPr>
          <p:nvPr>
            <p:ph idx="1"/>
          </p:nvPr>
        </p:nvSpPr>
        <p:spPr/>
        <p:txBody>
          <a:bodyPr>
            <a:normAutofit/>
          </a:bodyPr>
          <a:lstStyle/>
          <a:p>
            <a:pPr>
              <a:buNone/>
            </a:pPr>
            <a:r>
              <a:rPr lang="en-US" sz="3200" dirty="0" smtClean="0">
                <a:latin typeface="American Typewriter"/>
                <a:cs typeface="American Typewriter"/>
              </a:rPr>
              <a:t>You have been taken hostage by a terrorist he gives you a gun and tells you that if you shoot one person he will let another five go free.  If you don’t shoot the person he will kill the other five.  If you shoot yourself he will kill all of them. What do you do?</a:t>
            </a:r>
            <a:endParaRPr lang="en-US" sz="32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Nine</a:t>
            </a:r>
            <a:endParaRPr lang="en-US" dirty="0">
              <a:latin typeface="American Typewriter"/>
              <a:cs typeface="American Typewriter"/>
            </a:endParaRPr>
          </a:p>
        </p:txBody>
      </p:sp>
      <p:sp>
        <p:nvSpPr>
          <p:cNvPr id="3" name="Content Placeholder 2"/>
          <p:cNvSpPr>
            <a:spLocks noGrp="1"/>
          </p:cNvSpPr>
          <p:nvPr>
            <p:ph idx="1"/>
          </p:nvPr>
        </p:nvSpPr>
        <p:spPr/>
        <p:txBody>
          <a:bodyPr>
            <a:noAutofit/>
          </a:bodyPr>
          <a:lstStyle/>
          <a:p>
            <a:pPr>
              <a:buNone/>
            </a:pPr>
            <a:r>
              <a:rPr lang="en-US" dirty="0" smtClean="0">
                <a:latin typeface="American Typewriter"/>
                <a:cs typeface="American Typewriter"/>
              </a:rPr>
              <a:t>You are in charge of a rail track system on which there is a run away train you cannot stop.  Coming up in front of the train the track splits into two and you have to decide to send the train left or right.  However, on the left track there is one person tied to the tracks and on the other there are five puppies.  Sending the train down down either track will kill the person or dogs tied to the track.  What do you do?</a:t>
            </a:r>
          </a:p>
          <a:p>
            <a:pPr>
              <a:buNone/>
            </a:pPr>
            <a:endParaRPr lang="en-US" dirty="0">
              <a:latin typeface="American Typewriter"/>
              <a:cs typeface="American Typewrite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Ten</a:t>
            </a:r>
            <a:endParaRPr lang="en-US" dirty="0">
              <a:latin typeface="American Typewriter"/>
              <a:cs typeface="American Typewriter"/>
            </a:endParaRPr>
          </a:p>
        </p:txBody>
      </p:sp>
      <p:sp>
        <p:nvSpPr>
          <p:cNvPr id="3" name="Content Placeholder 2"/>
          <p:cNvSpPr>
            <a:spLocks noGrp="1"/>
          </p:cNvSpPr>
          <p:nvPr>
            <p:ph idx="1"/>
          </p:nvPr>
        </p:nvSpPr>
        <p:spPr/>
        <p:txBody>
          <a:bodyPr>
            <a:normAutofit/>
          </a:bodyPr>
          <a:lstStyle/>
          <a:p>
            <a:pPr>
              <a:buNone/>
            </a:pPr>
            <a:r>
              <a:rPr lang="en-US" sz="2800" dirty="0" smtClean="0">
                <a:latin typeface="American Typewriter"/>
                <a:cs typeface="American Typewriter"/>
              </a:rPr>
              <a:t>Your mom was in a fatal car accident and was placed into intensive care.  She is unresponsive and may never wake up.  Machines are all that are keeping her alive at this point.  You have the responsibility of deciding whether or not to pull the plug or keep her alive.  What do you do?</a:t>
            </a:r>
            <a:endParaRPr lang="en-US" sz="2800" dirty="0">
              <a:latin typeface="American Typewriter"/>
              <a:cs typeface="American Typewrite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latin typeface="American Typewriter"/>
                <a:cs typeface="American Typewriter"/>
              </a:rPr>
              <a:t>Do you think it is right to take a life under </a:t>
            </a:r>
            <a:r>
              <a:rPr lang="en-US" i="1" dirty="0" smtClean="0">
                <a:latin typeface="American Typewriter"/>
                <a:cs typeface="American Typewriter"/>
              </a:rPr>
              <a:t>any</a:t>
            </a:r>
            <a:r>
              <a:rPr lang="en-US" dirty="0" smtClean="0">
                <a:latin typeface="American Typewriter"/>
                <a:cs typeface="American Typewriter"/>
              </a:rPr>
              <a:t> circumstance?</a:t>
            </a:r>
            <a:endParaRPr lang="en-US" dirty="0">
              <a:latin typeface="American Typewriter"/>
              <a:cs typeface="American Typewriter"/>
            </a:endParaRPr>
          </a:p>
        </p:txBody>
      </p:sp>
      <p:sp>
        <p:nvSpPr>
          <p:cNvPr id="5" name="Text Placeholder 4"/>
          <p:cNvSpPr>
            <a:spLocks noGrp="1"/>
          </p:cNvSpPr>
          <p:nvPr>
            <p:ph type="body" idx="1"/>
          </p:nvPr>
        </p:nvSpPr>
        <p:spPr/>
        <p:txBody>
          <a:bodyPr>
            <a:normAutofit/>
          </a:bodyPr>
          <a:lstStyle/>
          <a:p>
            <a:r>
              <a:rPr lang="en-US" sz="2800" dirty="0" smtClean="0"/>
              <a:t>Has your response changed?</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latin typeface="American Typewriter"/>
                <a:cs typeface="American Typewriter"/>
              </a:rPr>
              <a:t>Do you believe it is wrong to take a life under </a:t>
            </a:r>
            <a:r>
              <a:rPr lang="en-US" i="1" dirty="0" smtClean="0">
                <a:latin typeface="American Typewriter"/>
                <a:cs typeface="American Typewriter"/>
              </a:rPr>
              <a:t>any</a:t>
            </a:r>
            <a:r>
              <a:rPr lang="en-US" dirty="0" smtClean="0">
                <a:latin typeface="American Typewriter"/>
                <a:cs typeface="American Typewriter"/>
              </a:rPr>
              <a:t> circumstance?</a:t>
            </a:r>
            <a:endParaRPr lang="en-US" dirty="0">
              <a:latin typeface="American Typewriter"/>
              <a:cs typeface="American Typewriter"/>
            </a:endParaRPr>
          </a:p>
        </p:txBody>
      </p:sp>
      <p:sp>
        <p:nvSpPr>
          <p:cNvPr id="5" name="Subtitle 4"/>
          <p:cNvSpPr>
            <a:spLocks noGrp="1"/>
          </p:cNvSpPr>
          <p:nvPr>
            <p:ph type="subTitle" idx="1"/>
          </p:nvPr>
        </p:nvSpPr>
        <p:spPr/>
        <p:txBody>
          <a:bodyPr/>
          <a:lstStyle/>
          <a:p>
            <a:endParaRPr lang="en-US" dirty="0" smtClean="0"/>
          </a:p>
          <a:p>
            <a:r>
              <a:rPr lang="en-US" sz="2400" dirty="0" smtClean="0">
                <a:latin typeface="American Typewriter"/>
                <a:cs typeface="American Typewriter"/>
              </a:rPr>
              <a:t>Please write down your answer..</a:t>
            </a:r>
            <a:endParaRPr lang="en-US" sz="24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ctrTitle"/>
          </p:nvPr>
        </p:nvSpPr>
        <p:spPr/>
        <p:txBody>
          <a:bodyPr/>
          <a:lstStyle/>
          <a:p>
            <a:r>
              <a:rPr lang="en-US" dirty="0" smtClean="0">
                <a:latin typeface="American Typewriter"/>
                <a:cs typeface="American Typewriter"/>
              </a:rPr>
              <a:t>David </a:t>
            </a:r>
            <a:r>
              <a:rPr lang="en-US" dirty="0" smtClean="0">
                <a:latin typeface="American Typewriter"/>
                <a:cs typeface="American Typewriter"/>
              </a:rPr>
              <a:t>H</a:t>
            </a:r>
            <a:r>
              <a:rPr lang="en-US" dirty="0" smtClean="0">
                <a:latin typeface="American Typewriter"/>
                <a:cs typeface="American Typewriter"/>
              </a:rPr>
              <a:t>ume</a:t>
            </a:r>
            <a:endParaRPr lang="en-US" dirty="0">
              <a:latin typeface="American Typewriter"/>
              <a:cs typeface="American Typewriter"/>
            </a:endParaRPr>
          </a:p>
        </p:txBody>
      </p:sp>
      <p:sp>
        <p:nvSpPr>
          <p:cNvPr id="12" name="Subtitle 11"/>
          <p:cNvSpPr>
            <a:spLocks noGrp="1"/>
          </p:cNvSpPr>
          <p:nvPr>
            <p:ph type="subTitle" idx="1"/>
          </p:nvPr>
        </p:nvSpPr>
        <p:spPr>
          <a:xfrm>
            <a:off x="779463" y="3478306"/>
            <a:ext cx="7583487" cy="2160494"/>
          </a:xfrm>
        </p:spPr>
        <p:txBody>
          <a:bodyPr>
            <a:normAutofit/>
          </a:bodyPr>
          <a:lstStyle/>
          <a:p>
            <a:r>
              <a:rPr lang="en-US" sz="3400" dirty="0" smtClean="0">
                <a:latin typeface="American Typewriter"/>
                <a:cs typeface="American Typewriter"/>
              </a:rPr>
              <a:t>“But the life of a man is of no greater importance to the universe than that of an oyster.”</a:t>
            </a:r>
            <a:endParaRPr lang="en-US" sz="34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latin typeface="American Typewriter"/>
                <a:cs typeface="American Typewriter"/>
              </a:rPr>
              <a:t>Thomas Aquinas</a:t>
            </a:r>
            <a:endParaRPr lang="en-US" dirty="0">
              <a:latin typeface="American Typewriter"/>
              <a:cs typeface="American Typewriter"/>
            </a:endParaRPr>
          </a:p>
        </p:txBody>
      </p:sp>
      <p:sp>
        <p:nvSpPr>
          <p:cNvPr id="5" name="Text Placeholder 4"/>
          <p:cNvSpPr>
            <a:spLocks noGrp="1"/>
          </p:cNvSpPr>
          <p:nvPr>
            <p:ph type="subTitle" idx="1"/>
          </p:nvPr>
        </p:nvSpPr>
        <p:spPr>
          <a:xfrm>
            <a:off x="779463" y="3478306"/>
            <a:ext cx="7583487" cy="2617694"/>
          </a:xfrm>
        </p:spPr>
        <p:txBody>
          <a:bodyPr>
            <a:noAutofit/>
          </a:bodyPr>
          <a:lstStyle/>
          <a:p>
            <a:r>
              <a:rPr lang="en-US" sz="3200" dirty="0" smtClean="0">
                <a:latin typeface="American Typewriter"/>
                <a:cs typeface="American Typewriter"/>
              </a:rPr>
              <a:t>“Indirect theories deny animals moral status or equal consideration with humans due to a lack of consciousness, reason or autonomy.”</a:t>
            </a:r>
            <a:endParaRPr lang="en-US" sz="32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latin typeface="American Typewriter"/>
                <a:cs typeface="American Typewriter"/>
              </a:rPr>
              <a:t>Andre Comte-</a:t>
            </a:r>
            <a:r>
              <a:rPr lang="en-US" dirty="0" err="1" smtClean="0">
                <a:latin typeface="American Typewriter"/>
                <a:cs typeface="American Typewriter"/>
              </a:rPr>
              <a:t>S</a:t>
            </a:r>
            <a:r>
              <a:rPr lang="en-US" dirty="0" err="1" smtClean="0">
                <a:latin typeface="American Typewriter"/>
                <a:cs typeface="American Typewriter"/>
              </a:rPr>
              <a:t>ponville</a:t>
            </a:r>
            <a:endParaRPr lang="en-US" dirty="0">
              <a:latin typeface="American Typewriter"/>
              <a:cs typeface="American Typewriter"/>
            </a:endParaRPr>
          </a:p>
        </p:txBody>
      </p:sp>
      <p:sp>
        <p:nvSpPr>
          <p:cNvPr id="7" name="Subtitle 6"/>
          <p:cNvSpPr>
            <a:spLocks noGrp="1"/>
          </p:cNvSpPr>
          <p:nvPr>
            <p:ph type="subTitle" idx="1"/>
          </p:nvPr>
        </p:nvSpPr>
        <p:spPr>
          <a:xfrm>
            <a:off x="779463" y="3478306"/>
            <a:ext cx="7831137" cy="2084294"/>
          </a:xfrm>
        </p:spPr>
        <p:txBody>
          <a:bodyPr>
            <a:noAutofit/>
          </a:bodyPr>
          <a:lstStyle/>
          <a:p>
            <a:r>
              <a:rPr lang="en-US" sz="3200" dirty="0" smtClean="0">
                <a:latin typeface="American Typewriter"/>
                <a:cs typeface="American Typewriter"/>
              </a:rPr>
              <a:t>“If </a:t>
            </a:r>
            <a:r>
              <a:rPr lang="en-US" sz="3200" dirty="0" smtClean="0">
                <a:latin typeface="American Typewriter"/>
                <a:cs typeface="American Typewriter"/>
              </a:rPr>
              <a:t>we did not die, if our existence did not unravel in the endless darkness of death, would life be quite so precious, so extraordinary, so moving</a:t>
            </a:r>
            <a:r>
              <a:rPr lang="en-US" sz="3200" dirty="0" smtClean="0">
                <a:latin typeface="American Typewriter"/>
                <a:cs typeface="American Typewriter"/>
              </a:rPr>
              <a:t>?”</a:t>
            </a:r>
            <a:endParaRPr lang="en-US" sz="32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latin typeface="American Typewriter"/>
                <a:cs typeface="American Typewriter"/>
              </a:rPr>
              <a:t>Montaigne</a:t>
            </a:r>
            <a:endParaRPr lang="en-US" dirty="0">
              <a:latin typeface="American Typewriter"/>
              <a:cs typeface="American Typewriter"/>
            </a:endParaRPr>
          </a:p>
        </p:txBody>
      </p:sp>
      <p:sp>
        <p:nvSpPr>
          <p:cNvPr id="8" name="Subtitle 7"/>
          <p:cNvSpPr>
            <a:spLocks noGrp="1"/>
          </p:cNvSpPr>
          <p:nvPr>
            <p:ph type="subTitle" idx="1"/>
          </p:nvPr>
        </p:nvSpPr>
        <p:spPr>
          <a:xfrm>
            <a:off x="779463" y="3478306"/>
            <a:ext cx="7583487" cy="2693894"/>
          </a:xfrm>
        </p:spPr>
        <p:txBody>
          <a:bodyPr>
            <a:normAutofit/>
          </a:bodyPr>
          <a:lstStyle/>
          <a:p>
            <a:r>
              <a:rPr lang="en-US" sz="2400" dirty="0" smtClean="0">
                <a:latin typeface="American Typewriter"/>
                <a:cs typeface="American Typewriter"/>
              </a:rPr>
              <a:t>“Men </a:t>
            </a:r>
            <a:r>
              <a:rPr lang="en-US" sz="2400" dirty="0" smtClean="0">
                <a:latin typeface="American Typewriter"/>
                <a:cs typeface="American Typewriter"/>
              </a:rPr>
              <a:t>come, go, sing and dance, without uttering a word about death. All this is very fine: but, when it comes either to themselves, their wives, their children, or their friends, taking them unawares and unprepared, then what torment, what outcries, what madness and despair</a:t>
            </a:r>
            <a:r>
              <a:rPr lang="en-US" sz="2400" dirty="0" smtClean="0">
                <a:latin typeface="American Typewriter"/>
                <a:cs typeface="American Typewriter"/>
              </a:rPr>
              <a:t>.”</a:t>
            </a:r>
            <a:endParaRPr lang="en-US" sz="2400" dirty="0">
              <a:latin typeface="American Typewriter"/>
              <a:cs typeface="American Typewriter"/>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Ask yourself these questions…</a:t>
            </a:r>
            <a:endParaRPr lang="en-US" dirty="0">
              <a:latin typeface="American Typewriter"/>
              <a:cs typeface="American Typewriter"/>
            </a:endParaRPr>
          </a:p>
        </p:txBody>
      </p:sp>
      <p:sp>
        <p:nvSpPr>
          <p:cNvPr id="3" name="Content Placeholder 2"/>
          <p:cNvSpPr>
            <a:spLocks noGrp="1"/>
          </p:cNvSpPr>
          <p:nvPr>
            <p:ph idx="1"/>
          </p:nvPr>
        </p:nvSpPr>
        <p:spPr/>
        <p:txBody>
          <a:bodyPr>
            <a:normAutofit/>
          </a:bodyPr>
          <a:lstStyle/>
          <a:p>
            <a:pPr>
              <a:buNone/>
            </a:pPr>
            <a:r>
              <a:rPr lang="en-US" sz="5400" dirty="0" smtClean="0"/>
              <a:t>Put yourself in their shoes.. what would you </a:t>
            </a:r>
            <a:r>
              <a:rPr lang="en-US" sz="5400" i="1" dirty="0" smtClean="0"/>
              <a:t>honestly</a:t>
            </a:r>
            <a:r>
              <a:rPr lang="en-US" sz="5400" dirty="0" smtClean="0"/>
              <a:t> do in these situations?</a:t>
            </a:r>
            <a:endParaRPr lang="en-US" sz="5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One</a:t>
            </a:r>
            <a:endParaRPr lang="en-US" dirty="0">
              <a:latin typeface="American Typewriter"/>
              <a:cs typeface="American Typewriter"/>
            </a:endParaRPr>
          </a:p>
        </p:txBody>
      </p:sp>
      <p:sp>
        <p:nvSpPr>
          <p:cNvPr id="3" name="Content Placeholder 2"/>
          <p:cNvSpPr>
            <a:spLocks noGrp="1"/>
          </p:cNvSpPr>
          <p:nvPr>
            <p:ph idx="1"/>
          </p:nvPr>
        </p:nvSpPr>
        <p:spPr/>
        <p:txBody>
          <a:bodyPr/>
          <a:lstStyle/>
          <a:p>
            <a:pPr>
              <a:buNone/>
            </a:pPr>
            <a:r>
              <a:rPr lang="en-US" sz="3600" dirty="0" smtClean="0"/>
              <a:t>Your in a hostage situation, 10 armed robbers are in a bank and have you at gun point. He turns his head just for an instant and you see and opportunity to take his gun. Do you?  If yes, how would you use it?</a:t>
            </a:r>
          </a:p>
          <a:p>
            <a:pPr>
              <a:buNone/>
            </a:pP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merican Typewriter"/>
                <a:cs typeface="American Typewriter"/>
              </a:rPr>
              <a:t>Scenario Two</a:t>
            </a:r>
            <a:endParaRPr lang="en-US" dirty="0">
              <a:latin typeface="American Typewriter"/>
              <a:cs typeface="American Typewriter"/>
            </a:endParaRPr>
          </a:p>
        </p:txBody>
      </p:sp>
      <p:sp>
        <p:nvSpPr>
          <p:cNvPr id="3" name="Content Placeholder 2"/>
          <p:cNvSpPr>
            <a:spLocks noGrp="1"/>
          </p:cNvSpPr>
          <p:nvPr>
            <p:ph idx="1"/>
          </p:nvPr>
        </p:nvSpPr>
        <p:spPr/>
        <p:txBody>
          <a:bodyPr>
            <a:normAutofit fontScale="92500"/>
          </a:bodyPr>
          <a:lstStyle/>
          <a:p>
            <a:pPr>
              <a:buNone/>
            </a:pPr>
            <a:r>
              <a:rPr lang="en-US" dirty="0" smtClean="0">
                <a:latin typeface="American Typewriter"/>
                <a:cs typeface="American Typewriter"/>
              </a:rPr>
              <a:t>You are a freshman in college attending your first big party, your on your 8 beer by this time and a gorgeous senior approaches you.  You talk for awhile and he proceeds to take you upstairs.  You begin to kiss as he tries to take off your clothes, you shake your head and try to pull away.. He pulls you tighter.  One thing lead to another and you were raped that night.  A month later you realize you are late.  The pregnancy test is positive.  What do you do.. Get an abortion or keep the baby of the man who put you through so much pain?  Would you be able to live with yourself killing an innocent child?</a:t>
            </a:r>
            <a:endParaRPr lang="en-US" dirty="0">
              <a:latin typeface="American Typewriter"/>
              <a:cs typeface="American Typewriter"/>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Precedent">
      <a:dk1>
        <a:srgbClr val="921F07"/>
      </a:dk1>
      <a:lt1>
        <a:sysClr val="window" lastClr="FFFFFF"/>
      </a:lt1>
      <a:dk2>
        <a:srgbClr val="333333"/>
      </a:dk2>
      <a:lt2>
        <a:srgbClr val="E5E5D3"/>
      </a:lt2>
      <a:accent1>
        <a:srgbClr val="993232"/>
      </a:accent1>
      <a:accent2>
        <a:srgbClr val="9B6C34"/>
      </a:accent2>
      <a:accent3>
        <a:srgbClr val="736C5D"/>
      </a:accent3>
      <a:accent4>
        <a:srgbClr val="C9972B"/>
      </a:accent4>
      <a:accent5>
        <a:srgbClr val="C95F2B"/>
      </a:accent5>
      <a:accent6>
        <a:srgbClr val="8F7A05"/>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105</TotalTime>
  <Words>863</Words>
  <Application>Microsoft Macintosh PowerPoint</Application>
  <PresentationFormat>On-screen Show (4:3)</PresentationFormat>
  <Paragraphs>39</Paragraphs>
  <Slides>18</Slides>
  <Notes>0</Notes>
  <HiddenSlides>0</HiddenSlides>
  <MMClips>1</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Precedent</vt:lpstr>
      <vt:lpstr>LIFE OR DEATH</vt:lpstr>
      <vt:lpstr>Do you believe it is wrong to take a life under any circumstance?</vt:lpstr>
      <vt:lpstr>David Hume</vt:lpstr>
      <vt:lpstr>Thomas Aquinas</vt:lpstr>
      <vt:lpstr>Andre Comte-Sponville</vt:lpstr>
      <vt:lpstr>Montaigne</vt:lpstr>
      <vt:lpstr>Ask yourself these questions…</vt:lpstr>
      <vt:lpstr>Scenario One</vt:lpstr>
      <vt:lpstr>Scenario Two</vt:lpstr>
      <vt:lpstr>Scenario Three</vt:lpstr>
      <vt:lpstr>Scenario Four</vt:lpstr>
      <vt:lpstr>Scenario Five</vt:lpstr>
      <vt:lpstr>Scenario Six</vt:lpstr>
      <vt:lpstr>Scenario Seven</vt:lpstr>
      <vt:lpstr>Scenario Eight</vt:lpstr>
      <vt:lpstr>Scenario Nine</vt:lpstr>
      <vt:lpstr>Scenario Ten</vt:lpstr>
      <vt:lpstr>Do you think it is right to take a life under any circumstance?</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Life or Death</dc:title>
  <dc:creator>bob nigga</dc:creator>
  <cp:lastModifiedBy>bob nigga</cp:lastModifiedBy>
  <cp:revision>12</cp:revision>
  <dcterms:created xsi:type="dcterms:W3CDTF">2010-10-12T00:33:25Z</dcterms:created>
  <dcterms:modified xsi:type="dcterms:W3CDTF">2010-10-12T02:19:04Z</dcterms:modified>
</cp:coreProperties>
</file>